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2" r:id="rId6"/>
    <p:sldId id="258" r:id="rId7"/>
    <p:sldId id="279" r:id="rId8"/>
    <p:sldId id="264" r:id="rId9"/>
    <p:sldId id="280" r:id="rId10"/>
    <p:sldId id="266" r:id="rId11"/>
    <p:sldId id="275" r:id="rId12"/>
    <p:sldId id="272" r:id="rId13"/>
    <p:sldId id="276" r:id="rId14"/>
    <p:sldId id="281" r:id="rId15"/>
    <p:sldId id="271" r:id="rId16"/>
    <p:sldId id="278" r:id="rId17"/>
    <p:sldId id="282" r:id="rId18"/>
    <p:sldId id="283" r:id="rId19"/>
    <p:sldId id="277" r:id="rId20"/>
    <p:sldId id="284" r:id="rId21"/>
    <p:sldId id="285" r:id="rId22"/>
    <p:sldId id="273" r:id="rId23"/>
    <p:sldId id="274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82F80-B46E-4A66-BB39-57C1B50C152E}" v="64" dt="2024-01-02T12:49:54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92" d="100"/>
          <a:sy n="92" d="100"/>
        </p:scale>
        <p:origin x="-46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Hamza Abid" userId="987efe9d-3855-478d-bbdf-94454685fd47" providerId="ADAL" clId="{AB382F80-B46E-4A66-BB39-57C1B50C152E}"/>
    <pc:docChg chg="undo redo custSel addSld modSld sldOrd">
      <pc:chgData name="Muhammad Hamza Abid" userId="987efe9d-3855-478d-bbdf-94454685fd47" providerId="ADAL" clId="{AB382F80-B46E-4A66-BB39-57C1B50C152E}" dt="2024-01-03T12:53:20.492" v="232" actId="14100"/>
      <pc:docMkLst>
        <pc:docMk/>
      </pc:docMkLst>
      <pc:sldChg chg="modTransition">
        <pc:chgData name="Muhammad Hamza Abid" userId="987efe9d-3855-478d-bbdf-94454685fd47" providerId="ADAL" clId="{AB382F80-B46E-4A66-BB39-57C1B50C152E}" dt="2024-01-01T11:51:41.439" v="134"/>
        <pc:sldMkLst>
          <pc:docMk/>
          <pc:sldMk cId="1487700712" sldId="256"/>
        </pc:sldMkLst>
      </pc:sldChg>
      <pc:sldChg chg="modTransition modAnim">
        <pc:chgData name="Muhammad Hamza Abid" userId="987efe9d-3855-478d-bbdf-94454685fd47" providerId="ADAL" clId="{AB382F80-B46E-4A66-BB39-57C1B50C152E}" dt="2024-01-01T11:52:53.597" v="151"/>
        <pc:sldMkLst>
          <pc:docMk/>
          <pc:sldMk cId="497607547" sldId="258"/>
        </pc:sldMkLst>
      </pc:sldChg>
      <pc:sldChg chg="modSp modTransition modAnim">
        <pc:chgData name="Muhammad Hamza Abid" userId="987efe9d-3855-478d-bbdf-94454685fd47" providerId="ADAL" clId="{AB382F80-B46E-4A66-BB39-57C1B50C152E}" dt="2024-01-01T11:53:46.334" v="157"/>
        <pc:sldMkLst>
          <pc:docMk/>
          <pc:sldMk cId="4209322005" sldId="259"/>
        </pc:sldMkLst>
        <pc:graphicFrameChg chg="mod">
          <ac:chgData name="Muhammad Hamza Abid" userId="987efe9d-3855-478d-bbdf-94454685fd47" providerId="ADAL" clId="{AB382F80-B46E-4A66-BB39-57C1B50C152E}" dt="2024-01-01T11:49:47.680" v="132" actId="20577"/>
          <ac:graphicFrameMkLst>
            <pc:docMk/>
            <pc:sldMk cId="4209322005" sldId="259"/>
            <ac:graphicFrameMk id="6" creationId="{BF629521-FFD2-45DA-9D1D-A5F09BD5A2D9}"/>
          </ac:graphicFrameMkLst>
        </pc:graphicFrameChg>
      </pc:sldChg>
      <pc:sldChg chg="modTransition modAnim">
        <pc:chgData name="Muhammad Hamza Abid" userId="987efe9d-3855-478d-bbdf-94454685fd47" providerId="ADAL" clId="{AB382F80-B46E-4A66-BB39-57C1B50C152E}" dt="2024-01-01T11:53:19.447" v="154"/>
        <pc:sldMkLst>
          <pc:docMk/>
          <pc:sldMk cId="1703342593" sldId="261"/>
        </pc:sldMkLst>
      </pc:sldChg>
      <pc:sldChg chg="modTransition modAnim">
        <pc:chgData name="Muhammad Hamza Abid" userId="987efe9d-3855-478d-bbdf-94454685fd47" providerId="ADAL" clId="{AB382F80-B46E-4A66-BB39-57C1B50C152E}" dt="2024-01-01T11:51:43.940" v="135"/>
        <pc:sldMkLst>
          <pc:docMk/>
          <pc:sldMk cId="3669614219" sldId="262"/>
        </pc:sldMkLst>
      </pc:sldChg>
      <pc:sldChg chg="modTransition modAnim">
        <pc:chgData name="Muhammad Hamza Abid" userId="987efe9d-3855-478d-bbdf-94454685fd47" providerId="ADAL" clId="{AB382F80-B46E-4A66-BB39-57C1B50C152E}" dt="2024-01-01T11:53:03.126" v="153"/>
        <pc:sldMkLst>
          <pc:docMk/>
          <pc:sldMk cId="2286693549" sldId="263"/>
        </pc:sldMkLst>
      </pc:sldChg>
      <pc:sldChg chg="addSp delSp modSp mod modTransition modAnim">
        <pc:chgData name="Muhammad Hamza Abid" userId="987efe9d-3855-478d-bbdf-94454685fd47" providerId="ADAL" clId="{AB382F80-B46E-4A66-BB39-57C1B50C152E}" dt="2024-01-01T11:53:29.767" v="155"/>
        <pc:sldMkLst>
          <pc:docMk/>
          <pc:sldMk cId="2785630151" sldId="264"/>
        </pc:sldMkLst>
        <pc:spChg chg="add del mod">
          <ac:chgData name="Muhammad Hamza Abid" userId="987efe9d-3855-478d-bbdf-94454685fd47" providerId="ADAL" clId="{AB382F80-B46E-4A66-BB39-57C1B50C152E}" dt="2024-01-01T11:46:40.639" v="110" actId="478"/>
          <ac:spMkLst>
            <pc:docMk/>
            <pc:sldMk cId="2785630151" sldId="264"/>
            <ac:spMk id="13" creationId="{BCD85D0F-60F7-4000-BC39-1395C5C654CA}"/>
          </ac:spMkLst>
        </pc:spChg>
        <pc:picChg chg="del">
          <ac:chgData name="Muhammad Hamza Abid" userId="987efe9d-3855-478d-bbdf-94454685fd47" providerId="ADAL" clId="{AB382F80-B46E-4A66-BB39-57C1B50C152E}" dt="2024-01-01T11:46:32.560" v="106" actId="478"/>
          <ac:picMkLst>
            <pc:docMk/>
            <pc:sldMk cId="2785630151" sldId="264"/>
            <ac:picMk id="6" creationId="{A747524F-35A8-22E0-E819-5B214BF46AB3}"/>
          </ac:picMkLst>
        </pc:picChg>
        <pc:picChg chg="add mod modCrop">
          <ac:chgData name="Muhammad Hamza Abid" userId="987efe9d-3855-478d-bbdf-94454685fd47" providerId="ADAL" clId="{AB382F80-B46E-4A66-BB39-57C1B50C152E}" dt="2024-01-01T11:47:10.414" v="114" actId="1076"/>
          <ac:picMkLst>
            <pc:docMk/>
            <pc:sldMk cId="2785630151" sldId="264"/>
            <ac:picMk id="15" creationId="{FAA00CE9-54A6-97F6-7B7A-6FA91AD9A32C}"/>
          </ac:picMkLst>
        </pc:picChg>
      </pc:sldChg>
      <pc:sldChg chg="modTransition modAnim">
        <pc:chgData name="Muhammad Hamza Abid" userId="987efe9d-3855-478d-bbdf-94454685fd47" providerId="ADAL" clId="{AB382F80-B46E-4A66-BB39-57C1B50C152E}" dt="2024-01-01T11:53:53.350" v="158"/>
        <pc:sldMkLst>
          <pc:docMk/>
          <pc:sldMk cId="1579624727" sldId="265"/>
        </pc:sldMkLst>
      </pc:sldChg>
      <pc:sldChg chg="modTransition modAnim">
        <pc:chgData name="Muhammad Hamza Abid" userId="987efe9d-3855-478d-bbdf-94454685fd47" providerId="ADAL" clId="{AB382F80-B46E-4A66-BB39-57C1B50C152E}" dt="2024-01-01T11:53:36.977" v="156"/>
        <pc:sldMkLst>
          <pc:docMk/>
          <pc:sldMk cId="288489736" sldId="266"/>
        </pc:sldMkLst>
      </pc:sldChg>
      <pc:sldChg chg="addSp delSp modSp mod modTransition modAnim">
        <pc:chgData name="Muhammad Hamza Abid" userId="987efe9d-3855-478d-bbdf-94454685fd47" providerId="ADAL" clId="{AB382F80-B46E-4A66-BB39-57C1B50C152E}" dt="2024-01-01T11:54:16.866" v="161"/>
        <pc:sldMkLst>
          <pc:docMk/>
          <pc:sldMk cId="3195748120" sldId="268"/>
        </pc:sldMkLst>
        <pc:spChg chg="mod">
          <ac:chgData name="Muhammad Hamza Abid" userId="987efe9d-3855-478d-bbdf-94454685fd47" providerId="ADAL" clId="{AB382F80-B46E-4A66-BB39-57C1B50C152E}" dt="2024-01-01T07:51:47.998" v="39" actId="20577"/>
          <ac:spMkLst>
            <pc:docMk/>
            <pc:sldMk cId="3195748120" sldId="268"/>
            <ac:spMk id="8" creationId="{DC78070A-2BFF-4B36-0642-D3D8E25F79D0}"/>
          </ac:spMkLst>
        </pc:spChg>
        <pc:picChg chg="add mod">
          <ac:chgData name="Muhammad Hamza Abid" userId="987efe9d-3855-478d-bbdf-94454685fd47" providerId="ADAL" clId="{AB382F80-B46E-4A66-BB39-57C1B50C152E}" dt="2024-01-01T11:01:06.998" v="60" actId="14100"/>
          <ac:picMkLst>
            <pc:docMk/>
            <pc:sldMk cId="3195748120" sldId="268"/>
            <ac:picMk id="4" creationId="{589401B0-692A-2343-C1D4-D4C030E68195}"/>
          </ac:picMkLst>
        </pc:picChg>
        <pc:picChg chg="add del mod">
          <ac:chgData name="Muhammad Hamza Abid" userId="987efe9d-3855-478d-bbdf-94454685fd47" providerId="ADAL" clId="{AB382F80-B46E-4A66-BB39-57C1B50C152E}" dt="2024-01-01T09:53:23.258" v="59" actId="478"/>
          <ac:picMkLst>
            <pc:docMk/>
            <pc:sldMk cId="3195748120" sldId="268"/>
            <ac:picMk id="6" creationId="{457C2048-DC05-6BC4-5F6F-1248D16E5F51}"/>
          </ac:picMkLst>
        </pc:picChg>
        <pc:picChg chg="del mod">
          <ac:chgData name="Muhammad Hamza Abid" userId="987efe9d-3855-478d-bbdf-94454685fd47" providerId="ADAL" clId="{AB382F80-B46E-4A66-BB39-57C1B50C152E}" dt="2024-01-01T07:51:38.156" v="29" actId="478"/>
          <ac:picMkLst>
            <pc:docMk/>
            <pc:sldMk cId="3195748120" sldId="268"/>
            <ac:picMk id="10" creationId="{B2D1B214-A884-A9B2-9BBA-42ACC5E6366A}"/>
          </ac:picMkLst>
        </pc:picChg>
      </pc:sldChg>
      <pc:sldChg chg="modSp mod modTransition modAnim">
        <pc:chgData name="Muhammad Hamza Abid" userId="987efe9d-3855-478d-bbdf-94454685fd47" providerId="ADAL" clId="{AB382F80-B46E-4A66-BB39-57C1B50C152E}" dt="2024-01-01T11:55:38.878" v="165"/>
        <pc:sldMkLst>
          <pc:docMk/>
          <pc:sldMk cId="905424495" sldId="269"/>
        </pc:sldMkLst>
        <pc:spChg chg="mod">
          <ac:chgData name="Muhammad Hamza Abid" userId="987efe9d-3855-478d-bbdf-94454685fd47" providerId="ADAL" clId="{AB382F80-B46E-4A66-BB39-57C1B50C152E}" dt="2024-01-01T11:08:56.397" v="103"/>
          <ac:spMkLst>
            <pc:docMk/>
            <pc:sldMk cId="905424495" sldId="269"/>
            <ac:spMk id="8" creationId="{DC78070A-2BFF-4B36-0642-D3D8E25F79D0}"/>
          </ac:spMkLst>
        </pc:spChg>
        <pc:picChg chg="mod">
          <ac:chgData name="Muhammad Hamza Abid" userId="987efe9d-3855-478d-bbdf-94454685fd47" providerId="ADAL" clId="{AB382F80-B46E-4A66-BB39-57C1B50C152E}" dt="2024-01-01T11:09:08.751" v="105" actId="1076"/>
          <ac:picMkLst>
            <pc:docMk/>
            <pc:sldMk cId="905424495" sldId="269"/>
            <ac:picMk id="1026" creationId="{4D4A58B7-EBB8-B970-BD34-D91E1FE1D137}"/>
          </ac:picMkLst>
        </pc:picChg>
      </pc:sldChg>
      <pc:sldChg chg="addSp delSp modSp mod modTransition modAnim">
        <pc:chgData name="Muhammad Hamza Abid" userId="987efe9d-3855-478d-bbdf-94454685fd47" providerId="ADAL" clId="{AB382F80-B46E-4A66-BB39-57C1B50C152E}" dt="2024-01-01T11:54:31.446" v="163"/>
        <pc:sldMkLst>
          <pc:docMk/>
          <pc:sldMk cId="3326107323" sldId="271"/>
        </pc:sldMkLst>
        <pc:spChg chg="add">
          <ac:chgData name="Muhammad Hamza Abid" userId="987efe9d-3855-478d-bbdf-94454685fd47" providerId="ADAL" clId="{AB382F80-B46E-4A66-BB39-57C1B50C152E}" dt="2024-01-01T11:04:41.117" v="69"/>
          <ac:spMkLst>
            <pc:docMk/>
            <pc:sldMk cId="3326107323" sldId="271"/>
            <ac:spMk id="6" creationId="{01E3469F-327A-FFBB-0F82-DE9FE25CE023}"/>
          </ac:spMkLst>
        </pc:spChg>
        <pc:spChg chg="add del mod">
          <ac:chgData name="Muhammad Hamza Abid" userId="987efe9d-3855-478d-bbdf-94454685fd47" providerId="ADAL" clId="{AB382F80-B46E-4A66-BB39-57C1B50C152E}" dt="2024-01-01T11:04:47.366" v="71"/>
          <ac:spMkLst>
            <pc:docMk/>
            <pc:sldMk cId="3326107323" sldId="271"/>
            <ac:spMk id="7" creationId="{773151E0-5849-3369-E1C1-D01A9F36B458}"/>
          </ac:spMkLst>
        </pc:spChg>
        <pc:spChg chg="mod">
          <ac:chgData name="Muhammad Hamza Abid" userId="987efe9d-3855-478d-bbdf-94454685fd47" providerId="ADAL" clId="{AB382F80-B46E-4A66-BB39-57C1B50C152E}" dt="2024-01-01T11:05:20.801" v="82" actId="1076"/>
          <ac:spMkLst>
            <pc:docMk/>
            <pc:sldMk cId="3326107323" sldId="271"/>
            <ac:spMk id="8" creationId="{DC78070A-2BFF-4B36-0642-D3D8E25F79D0}"/>
          </ac:spMkLst>
        </pc:spChg>
        <pc:spChg chg="add del mod">
          <ac:chgData name="Muhammad Hamza Abid" userId="987efe9d-3855-478d-bbdf-94454685fd47" providerId="ADAL" clId="{AB382F80-B46E-4A66-BB39-57C1B50C152E}" dt="2024-01-01T11:04:49.230" v="73"/>
          <ac:spMkLst>
            <pc:docMk/>
            <pc:sldMk cId="3326107323" sldId="271"/>
            <ac:spMk id="9" creationId="{926FAAEC-F893-06EB-C840-EC402B1F549F}"/>
          </ac:spMkLst>
        </pc:spChg>
        <pc:spChg chg="add del mod">
          <ac:chgData name="Muhammad Hamza Abid" userId="987efe9d-3855-478d-bbdf-94454685fd47" providerId="ADAL" clId="{AB382F80-B46E-4A66-BB39-57C1B50C152E}" dt="2024-01-01T11:04:52.724" v="77"/>
          <ac:spMkLst>
            <pc:docMk/>
            <pc:sldMk cId="3326107323" sldId="271"/>
            <ac:spMk id="10" creationId="{1581B486-E02F-2386-4438-94D967591A72}"/>
          </ac:spMkLst>
        </pc:spChg>
        <pc:picChg chg="add mod">
          <ac:chgData name="Muhammad Hamza Abid" userId="987efe9d-3855-478d-bbdf-94454685fd47" providerId="ADAL" clId="{AB382F80-B46E-4A66-BB39-57C1B50C152E}" dt="2024-01-01T11:05:26.340" v="85" actId="1076"/>
          <ac:picMkLst>
            <pc:docMk/>
            <pc:sldMk cId="3326107323" sldId="271"/>
            <ac:picMk id="5" creationId="{FC0DD96B-57ED-F2DE-CCA0-F0FC24470741}"/>
          </ac:picMkLst>
        </pc:picChg>
      </pc:sldChg>
      <pc:sldChg chg="modSp mod modTransition modAnim">
        <pc:chgData name="Muhammad Hamza Abid" userId="987efe9d-3855-478d-bbdf-94454685fd47" providerId="ADAL" clId="{AB382F80-B46E-4A66-BB39-57C1B50C152E}" dt="2024-01-02T11:42:16.655" v="176" actId="1076"/>
        <pc:sldMkLst>
          <pc:docMk/>
          <pc:sldMk cId="2095113158" sldId="272"/>
        </pc:sldMkLst>
        <pc:spChg chg="mod">
          <ac:chgData name="Muhammad Hamza Abid" userId="987efe9d-3855-478d-bbdf-94454685fd47" providerId="ADAL" clId="{AB382F80-B46E-4A66-BB39-57C1B50C152E}" dt="2024-01-01T11:07:32.023" v="98" actId="20577"/>
          <ac:spMkLst>
            <pc:docMk/>
            <pc:sldMk cId="2095113158" sldId="272"/>
            <ac:spMk id="8" creationId="{DC78070A-2BFF-4B36-0642-D3D8E25F79D0}"/>
          </ac:spMkLst>
        </pc:spChg>
        <pc:picChg chg="mod">
          <ac:chgData name="Muhammad Hamza Abid" userId="987efe9d-3855-478d-bbdf-94454685fd47" providerId="ADAL" clId="{AB382F80-B46E-4A66-BB39-57C1B50C152E}" dt="2024-01-02T11:42:16.655" v="176" actId="1076"/>
          <ac:picMkLst>
            <pc:docMk/>
            <pc:sldMk cId="2095113158" sldId="272"/>
            <ac:picMk id="7" creationId="{7E0AD60E-ECD9-6651-0A41-0A5D2F9FF0C5}"/>
          </ac:picMkLst>
        </pc:picChg>
      </pc:sldChg>
      <pc:sldChg chg="modTransition modAnim">
        <pc:chgData name="Muhammad Hamza Abid" userId="987efe9d-3855-478d-bbdf-94454685fd47" providerId="ADAL" clId="{AB382F80-B46E-4A66-BB39-57C1B50C152E}" dt="2024-01-01T11:54:39.148" v="164"/>
        <pc:sldMkLst>
          <pc:docMk/>
          <pc:sldMk cId="990376530" sldId="273"/>
        </pc:sldMkLst>
      </pc:sldChg>
      <pc:sldChg chg="addSp delSp modSp mod">
        <pc:chgData name="Muhammad Hamza Abid" userId="987efe9d-3855-478d-bbdf-94454685fd47" providerId="ADAL" clId="{AB382F80-B46E-4A66-BB39-57C1B50C152E}" dt="2024-01-03T12:53:20.492" v="232" actId="14100"/>
        <pc:sldMkLst>
          <pc:docMk/>
          <pc:sldMk cId="1421357634" sldId="274"/>
        </pc:sldMkLst>
        <pc:picChg chg="add del mod">
          <ac:chgData name="Muhammad Hamza Abid" userId="987efe9d-3855-478d-bbdf-94454685fd47" providerId="ADAL" clId="{AB382F80-B46E-4A66-BB39-57C1B50C152E}" dt="2024-01-02T12:49:42.417" v="200" actId="21"/>
          <ac:picMkLst>
            <pc:docMk/>
            <pc:sldMk cId="1421357634" sldId="274"/>
            <ac:picMk id="4" creationId="{693AFDD6-1040-D10D-7786-7B99B5232B94}"/>
          </ac:picMkLst>
        </pc:picChg>
        <pc:picChg chg="add mod">
          <ac:chgData name="Muhammad Hamza Abid" userId="987efe9d-3855-478d-bbdf-94454685fd47" providerId="ADAL" clId="{AB382F80-B46E-4A66-BB39-57C1B50C152E}" dt="2024-01-03T12:52:51.265" v="224" actId="14100"/>
          <ac:picMkLst>
            <pc:docMk/>
            <pc:sldMk cId="1421357634" sldId="274"/>
            <ac:picMk id="5" creationId="{D7731F6F-6844-90B9-CF7E-AC1FE8A40EE1}"/>
          </ac:picMkLst>
        </pc:picChg>
        <pc:picChg chg="add mod">
          <ac:chgData name="Muhammad Hamza Abid" userId="987efe9d-3855-478d-bbdf-94454685fd47" providerId="ADAL" clId="{AB382F80-B46E-4A66-BB39-57C1B50C152E}" dt="2024-01-03T12:53:20.492" v="232" actId="14100"/>
          <ac:picMkLst>
            <pc:docMk/>
            <pc:sldMk cId="1421357634" sldId="274"/>
            <ac:picMk id="6" creationId="{6C168380-2767-6031-5521-786B8DEB9378}"/>
          </ac:picMkLst>
        </pc:picChg>
      </pc:sldChg>
      <pc:sldChg chg="addSp delSp modSp add mod modTransition delAnim modAnim">
        <pc:chgData name="Muhammad Hamza Abid" userId="987efe9d-3855-478d-bbdf-94454685fd47" providerId="ADAL" clId="{AB382F80-B46E-4A66-BB39-57C1B50C152E}" dt="2024-01-02T11:43:02.404" v="190" actId="1076"/>
        <pc:sldMkLst>
          <pc:docMk/>
          <pc:sldMk cId="4034807150" sldId="275"/>
        </pc:sldMkLst>
        <pc:spChg chg="mod">
          <ac:chgData name="Muhammad Hamza Abid" userId="987efe9d-3855-478d-bbdf-94454685fd47" providerId="ADAL" clId="{AB382F80-B46E-4A66-BB39-57C1B50C152E}" dt="2024-01-01T07:10:27.749" v="24" actId="313"/>
          <ac:spMkLst>
            <pc:docMk/>
            <pc:sldMk cId="4034807150" sldId="275"/>
            <ac:spMk id="8" creationId="{DC78070A-2BFF-4B36-0642-D3D8E25F79D0}"/>
          </ac:spMkLst>
        </pc:spChg>
        <pc:picChg chg="add del mod">
          <ac:chgData name="Muhammad Hamza Abid" userId="987efe9d-3855-478d-bbdf-94454685fd47" providerId="ADAL" clId="{AB382F80-B46E-4A66-BB39-57C1B50C152E}" dt="2024-01-02T11:42:29.627" v="178" actId="478"/>
          <ac:picMkLst>
            <pc:docMk/>
            <pc:sldMk cId="4034807150" sldId="275"/>
            <ac:picMk id="3" creationId="{651D2D97-EDB5-15E2-3499-2A9FFDF357EC}"/>
          </ac:picMkLst>
        </pc:picChg>
        <pc:picChg chg="add del mod">
          <ac:chgData name="Muhammad Hamza Abid" userId="987efe9d-3855-478d-bbdf-94454685fd47" providerId="ADAL" clId="{AB382F80-B46E-4A66-BB39-57C1B50C152E}" dt="2024-01-02T11:41:34.817" v="170" actId="478"/>
          <ac:picMkLst>
            <pc:docMk/>
            <pc:sldMk cId="4034807150" sldId="275"/>
            <ac:picMk id="5" creationId="{A23C769B-6154-5B8D-11D2-93F46A09E41B}"/>
          </ac:picMkLst>
        </pc:picChg>
        <pc:picChg chg="add mod modCrop">
          <ac:chgData name="Muhammad Hamza Abid" userId="987efe9d-3855-478d-bbdf-94454685fd47" providerId="ADAL" clId="{AB382F80-B46E-4A66-BB39-57C1B50C152E}" dt="2024-01-02T11:43:02.404" v="190" actId="1076"/>
          <ac:picMkLst>
            <pc:docMk/>
            <pc:sldMk cId="4034807150" sldId="275"/>
            <ac:picMk id="7" creationId="{50364408-9322-CA6D-EDD7-8D4CFA98E892}"/>
          </ac:picMkLst>
        </pc:picChg>
        <pc:picChg chg="del">
          <ac:chgData name="Muhammad Hamza Abid" userId="987efe9d-3855-478d-bbdf-94454685fd47" providerId="ADAL" clId="{AB382F80-B46E-4A66-BB39-57C1B50C152E}" dt="2024-01-01T07:09:06.015" v="2" actId="478"/>
          <ac:picMkLst>
            <pc:docMk/>
            <pc:sldMk cId="4034807150" sldId="275"/>
            <ac:picMk id="14" creationId="{4B776AAF-2C1E-FB7F-B4A5-6FC64DAA1B1D}"/>
          </ac:picMkLst>
        </pc:picChg>
        <pc:picChg chg="del">
          <ac:chgData name="Muhammad Hamza Abid" userId="987efe9d-3855-478d-bbdf-94454685fd47" providerId="ADAL" clId="{AB382F80-B46E-4A66-BB39-57C1B50C152E}" dt="2024-01-01T07:09:03.955" v="1" actId="478"/>
          <ac:picMkLst>
            <pc:docMk/>
            <pc:sldMk cId="4034807150" sldId="275"/>
            <ac:picMk id="2050" creationId="{7FD5C2C2-FA5A-5CD0-F48D-81C0FB47480B}"/>
          </ac:picMkLst>
        </pc:picChg>
      </pc:sldChg>
      <pc:sldChg chg="addSp delSp modSp add mod modTransition modAnim">
        <pc:chgData name="Muhammad Hamza Abid" userId="987efe9d-3855-478d-bbdf-94454685fd47" providerId="ADAL" clId="{AB382F80-B46E-4A66-BB39-57C1B50C152E}" dt="2024-01-01T11:54:21.502" v="162"/>
        <pc:sldMkLst>
          <pc:docMk/>
          <pc:sldMk cId="924627764" sldId="276"/>
        </pc:sldMkLst>
        <pc:spChg chg="mod">
          <ac:chgData name="Muhammad Hamza Abid" userId="987efe9d-3855-478d-bbdf-94454685fd47" providerId="ADAL" clId="{AB382F80-B46E-4A66-BB39-57C1B50C152E}" dt="2024-01-01T08:51:02.740" v="54" actId="20577"/>
          <ac:spMkLst>
            <pc:docMk/>
            <pc:sldMk cId="924627764" sldId="276"/>
            <ac:spMk id="8" creationId="{DC78070A-2BFF-4B36-0642-D3D8E25F79D0}"/>
          </ac:spMkLst>
        </pc:spChg>
        <pc:picChg chg="del">
          <ac:chgData name="Muhammad Hamza Abid" userId="987efe9d-3855-478d-bbdf-94454685fd47" providerId="ADAL" clId="{AB382F80-B46E-4A66-BB39-57C1B50C152E}" dt="2024-01-01T08:50:50.955" v="43" actId="478"/>
          <ac:picMkLst>
            <pc:docMk/>
            <pc:sldMk cId="924627764" sldId="276"/>
            <ac:picMk id="4" creationId="{589401B0-692A-2343-C1D4-D4C030E68195}"/>
          </ac:picMkLst>
        </pc:picChg>
        <pc:picChg chg="add mod">
          <ac:chgData name="Muhammad Hamza Abid" userId="987efe9d-3855-478d-bbdf-94454685fd47" providerId="ADAL" clId="{AB382F80-B46E-4A66-BB39-57C1B50C152E}" dt="2024-01-01T08:51:06.435" v="55" actId="1076"/>
          <ac:picMkLst>
            <pc:docMk/>
            <pc:sldMk cId="924627764" sldId="276"/>
            <ac:picMk id="5" creationId="{E457185D-15C2-3043-E3A9-D88138D6E44B}"/>
          </ac:picMkLst>
        </pc:picChg>
        <pc:picChg chg="del">
          <ac:chgData name="Muhammad Hamza Abid" userId="987efe9d-3855-478d-bbdf-94454685fd47" providerId="ADAL" clId="{AB382F80-B46E-4A66-BB39-57C1B50C152E}" dt="2024-01-01T08:50:47.580" v="42" actId="478"/>
          <ac:picMkLst>
            <pc:docMk/>
            <pc:sldMk cId="924627764" sldId="276"/>
            <ac:picMk id="6" creationId="{457C2048-DC05-6BC4-5F6F-1248D16E5F51}"/>
          </ac:picMkLst>
        </pc:picChg>
      </pc:sldChg>
      <pc:sldChg chg="addSp delSp modSp add mod delAnim modAnim">
        <pc:chgData name="Muhammad Hamza Abid" userId="987efe9d-3855-478d-bbdf-94454685fd47" providerId="ADAL" clId="{AB382F80-B46E-4A66-BB39-57C1B50C152E}" dt="2024-01-02T12:50:04.603" v="211" actId="1076"/>
        <pc:sldMkLst>
          <pc:docMk/>
          <pc:sldMk cId="1782342571" sldId="277"/>
        </pc:sldMkLst>
        <pc:spChg chg="del mod">
          <ac:chgData name="Muhammad Hamza Abid" userId="987efe9d-3855-478d-bbdf-94454685fd47" providerId="ADAL" clId="{AB382F80-B46E-4A66-BB39-57C1B50C152E}" dt="2024-01-02T12:49:58.092" v="208" actId="478"/>
          <ac:spMkLst>
            <pc:docMk/>
            <pc:sldMk cId="1782342571" sldId="277"/>
            <ac:spMk id="8" creationId="{DC78070A-2BFF-4B36-0642-D3D8E25F79D0}"/>
          </ac:spMkLst>
        </pc:spChg>
        <pc:picChg chg="add mod">
          <ac:chgData name="Muhammad Hamza Abid" userId="987efe9d-3855-478d-bbdf-94454685fd47" providerId="ADAL" clId="{AB382F80-B46E-4A66-BB39-57C1B50C152E}" dt="2024-01-02T12:50:04.603" v="211" actId="1076"/>
          <ac:picMkLst>
            <pc:docMk/>
            <pc:sldMk cId="1782342571" sldId="277"/>
            <ac:picMk id="3" creationId="{9B6B44D4-48D1-0D43-19F5-E783A7D42D61}"/>
          </ac:picMkLst>
        </pc:picChg>
        <pc:picChg chg="del">
          <ac:chgData name="Muhammad Hamza Abid" userId="987efe9d-3855-478d-bbdf-94454685fd47" providerId="ADAL" clId="{AB382F80-B46E-4A66-BB39-57C1B50C152E}" dt="2024-01-02T12:49:46.533" v="202" actId="478"/>
          <ac:picMkLst>
            <pc:docMk/>
            <pc:sldMk cId="1782342571" sldId="277"/>
            <ac:picMk id="5" creationId="{FC0DD96B-57ED-F2DE-CCA0-F0FC24470741}"/>
          </ac:picMkLst>
        </pc:picChg>
      </pc:sldChg>
      <pc:sldChg chg="addSp delSp modSp add mod ord">
        <pc:chgData name="Muhammad Hamza Abid" userId="987efe9d-3855-478d-bbdf-94454685fd47" providerId="ADAL" clId="{AB382F80-B46E-4A66-BB39-57C1B50C152E}" dt="2024-01-02T12:53:33.849" v="220"/>
        <pc:sldMkLst>
          <pc:docMk/>
          <pc:sldMk cId="3366666618" sldId="278"/>
        </pc:sldMkLst>
        <pc:picChg chg="del">
          <ac:chgData name="Muhammad Hamza Abid" userId="987efe9d-3855-478d-bbdf-94454685fd47" providerId="ADAL" clId="{AB382F80-B46E-4A66-BB39-57C1B50C152E}" dt="2024-01-02T12:50:15.621" v="213" actId="478"/>
          <ac:picMkLst>
            <pc:docMk/>
            <pc:sldMk cId="3366666618" sldId="278"/>
            <ac:picMk id="3" creationId="{9B6B44D4-48D1-0D43-19F5-E783A7D42D61}"/>
          </ac:picMkLst>
        </pc:picChg>
        <pc:picChg chg="add mod">
          <ac:chgData name="Muhammad Hamza Abid" userId="987efe9d-3855-478d-bbdf-94454685fd47" providerId="ADAL" clId="{AB382F80-B46E-4A66-BB39-57C1B50C152E}" dt="2024-01-02T12:53:31.947" v="218" actId="1076"/>
          <ac:picMkLst>
            <pc:docMk/>
            <pc:sldMk cId="3366666618" sldId="278"/>
            <ac:picMk id="5" creationId="{193BB627-6568-150D-2DF8-CB2B9BC70D1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09E14C-1DBB-44F8-A12D-2AD1230CA43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F8061FC-1F12-4C6C-A417-EABEC280A193}">
      <dgm:prSet/>
      <dgm:spPr/>
      <dgm:t>
        <a:bodyPr/>
        <a:lstStyle/>
        <a:p>
          <a:pPr rtl="0"/>
          <a:r>
            <a:rPr lang="en-US" smtClean="0"/>
            <a:t>AZURE DATA FACTORY</a:t>
          </a:r>
          <a:endParaRPr lang="en-US"/>
        </a:p>
      </dgm:t>
    </dgm:pt>
    <dgm:pt modelId="{22CB0F52-32F3-407D-B34A-AA29331872F8}" type="parTrans" cxnId="{A3A410A2-AF64-489C-B6A6-71947A4245B7}">
      <dgm:prSet/>
      <dgm:spPr/>
      <dgm:t>
        <a:bodyPr/>
        <a:lstStyle/>
        <a:p>
          <a:endParaRPr lang="en-US"/>
        </a:p>
      </dgm:t>
    </dgm:pt>
    <dgm:pt modelId="{A6B55DD2-FB07-4ADF-88CE-822B8FB133F5}" type="sibTrans" cxnId="{A3A410A2-AF64-489C-B6A6-71947A4245B7}">
      <dgm:prSet/>
      <dgm:spPr/>
      <dgm:t>
        <a:bodyPr/>
        <a:lstStyle/>
        <a:p>
          <a:endParaRPr lang="en-US"/>
        </a:p>
      </dgm:t>
    </dgm:pt>
    <dgm:pt modelId="{B13DAB10-A670-4A9A-9EEB-369CA9448D01}">
      <dgm:prSet/>
      <dgm:spPr/>
      <dgm:t>
        <a:bodyPr/>
        <a:lstStyle/>
        <a:p>
          <a:pPr rtl="0"/>
          <a:r>
            <a:rPr lang="en-US" dirty="0" smtClean="0"/>
            <a:t>AZURE DATA LAKE GEN2</a:t>
          </a:r>
          <a:endParaRPr lang="en-US" dirty="0"/>
        </a:p>
      </dgm:t>
    </dgm:pt>
    <dgm:pt modelId="{898CE7EF-A553-45DC-868C-B16053061CA4}" type="parTrans" cxnId="{C707EABA-A9A2-49F8-9EBD-6025B9EB8D06}">
      <dgm:prSet/>
      <dgm:spPr/>
      <dgm:t>
        <a:bodyPr/>
        <a:lstStyle/>
        <a:p>
          <a:endParaRPr lang="en-US"/>
        </a:p>
      </dgm:t>
    </dgm:pt>
    <dgm:pt modelId="{8447D3A1-1663-44AD-8B88-EBBE196724D4}" type="sibTrans" cxnId="{C707EABA-A9A2-49F8-9EBD-6025B9EB8D06}">
      <dgm:prSet/>
      <dgm:spPr/>
      <dgm:t>
        <a:bodyPr/>
        <a:lstStyle/>
        <a:p>
          <a:endParaRPr lang="en-US"/>
        </a:p>
      </dgm:t>
    </dgm:pt>
    <dgm:pt modelId="{EFB15687-2DFE-47AD-9569-BAB30313821C}">
      <dgm:prSet/>
      <dgm:spPr/>
      <dgm:t>
        <a:bodyPr/>
        <a:lstStyle/>
        <a:p>
          <a:pPr rtl="0"/>
          <a:r>
            <a:rPr lang="en-US" dirty="0" smtClean="0"/>
            <a:t>AZURE DATABRICKS</a:t>
          </a:r>
          <a:endParaRPr lang="en-US" dirty="0"/>
        </a:p>
      </dgm:t>
    </dgm:pt>
    <dgm:pt modelId="{1E00AC83-8464-4969-8581-816EF643A9FE}" type="parTrans" cxnId="{E1DBAAA3-10FF-4C2D-80D9-05D8115EEC46}">
      <dgm:prSet/>
      <dgm:spPr/>
      <dgm:t>
        <a:bodyPr/>
        <a:lstStyle/>
        <a:p>
          <a:endParaRPr lang="en-US"/>
        </a:p>
      </dgm:t>
    </dgm:pt>
    <dgm:pt modelId="{1717C18E-CF19-41EA-A82A-DF78208770A4}" type="sibTrans" cxnId="{E1DBAAA3-10FF-4C2D-80D9-05D8115EEC46}">
      <dgm:prSet/>
      <dgm:spPr/>
      <dgm:t>
        <a:bodyPr/>
        <a:lstStyle/>
        <a:p>
          <a:endParaRPr lang="en-US"/>
        </a:p>
      </dgm:t>
    </dgm:pt>
    <dgm:pt modelId="{9678CC9C-7A53-47BE-BACB-9B1BAB34ACA7}">
      <dgm:prSet/>
      <dgm:spPr/>
      <dgm:t>
        <a:bodyPr/>
        <a:lstStyle/>
        <a:p>
          <a:pPr rtl="0"/>
          <a:r>
            <a:rPr lang="en-US" smtClean="0"/>
            <a:t>AZURE SYNPSE ANALYTICS</a:t>
          </a:r>
          <a:endParaRPr lang="en-US"/>
        </a:p>
      </dgm:t>
    </dgm:pt>
    <dgm:pt modelId="{93BF8D94-BB9D-4748-AABA-1FDE94CA14E6}" type="parTrans" cxnId="{0718F0E2-733D-4C26-AC0E-AA2505555B3C}">
      <dgm:prSet/>
      <dgm:spPr/>
      <dgm:t>
        <a:bodyPr/>
        <a:lstStyle/>
        <a:p>
          <a:endParaRPr lang="en-US"/>
        </a:p>
      </dgm:t>
    </dgm:pt>
    <dgm:pt modelId="{ADF1E0A2-6B9B-413B-A6AD-49E15101CE2A}" type="sibTrans" cxnId="{0718F0E2-733D-4C26-AC0E-AA2505555B3C}">
      <dgm:prSet/>
      <dgm:spPr/>
      <dgm:t>
        <a:bodyPr/>
        <a:lstStyle/>
        <a:p>
          <a:endParaRPr lang="en-US"/>
        </a:p>
      </dgm:t>
    </dgm:pt>
    <dgm:pt modelId="{E9946D63-26B3-4080-AD55-440BDFA896E6}">
      <dgm:prSet/>
      <dgm:spPr/>
      <dgm:t>
        <a:bodyPr/>
        <a:lstStyle/>
        <a:p>
          <a:pPr rtl="0"/>
          <a:r>
            <a:rPr lang="en-US" dirty="0" smtClean="0"/>
            <a:t>POWERBI</a:t>
          </a:r>
          <a:endParaRPr lang="en-US" dirty="0"/>
        </a:p>
      </dgm:t>
    </dgm:pt>
    <dgm:pt modelId="{570F63C0-D83C-425A-8C8C-34AE18655249}" type="parTrans" cxnId="{D65FC463-4A98-42B5-8A4F-F6037A27A6E7}">
      <dgm:prSet/>
      <dgm:spPr/>
      <dgm:t>
        <a:bodyPr/>
        <a:lstStyle/>
        <a:p>
          <a:endParaRPr lang="en-US"/>
        </a:p>
      </dgm:t>
    </dgm:pt>
    <dgm:pt modelId="{37E5C13E-E771-4D03-B56F-D5C0240B9121}" type="sibTrans" cxnId="{D65FC463-4A98-42B5-8A4F-F6037A27A6E7}">
      <dgm:prSet/>
      <dgm:spPr/>
      <dgm:t>
        <a:bodyPr/>
        <a:lstStyle/>
        <a:p>
          <a:endParaRPr lang="en-US"/>
        </a:p>
      </dgm:t>
    </dgm:pt>
    <dgm:pt modelId="{7528641A-0FB9-4FF3-9FBE-129DC4C6BA00}" type="pres">
      <dgm:prSet presAssocID="{A609E14C-1DBB-44F8-A12D-2AD1230CA434}" presName="compositeShape" presStyleCnt="0">
        <dgm:presLayoutVars>
          <dgm:dir/>
          <dgm:resizeHandles/>
        </dgm:presLayoutVars>
      </dgm:prSet>
      <dgm:spPr/>
    </dgm:pt>
    <dgm:pt modelId="{BF01F28A-7C0F-458B-B49D-13DBB7FEA050}" type="pres">
      <dgm:prSet presAssocID="{A609E14C-1DBB-44F8-A12D-2AD1230CA434}" presName="pyramid" presStyleLbl="node1" presStyleIdx="0" presStyleCnt="1"/>
      <dgm:spPr/>
    </dgm:pt>
    <dgm:pt modelId="{B3983B26-52AB-4D8C-904D-A86E3863CA6F}" type="pres">
      <dgm:prSet presAssocID="{A609E14C-1DBB-44F8-A12D-2AD1230CA434}" presName="theList" presStyleCnt="0"/>
      <dgm:spPr/>
    </dgm:pt>
    <dgm:pt modelId="{8050C3FD-4BB2-48CE-8F85-F824681FF077}" type="pres">
      <dgm:prSet presAssocID="{1F8061FC-1F12-4C6C-A417-EABEC280A193}" presName="aNode" presStyleLbl="fgAcc1" presStyleIdx="0" presStyleCnt="5" custLinFactY="-2901" custLinFactNeighborY="-100000">
        <dgm:presLayoutVars>
          <dgm:bulletEnabled val="1"/>
        </dgm:presLayoutVars>
      </dgm:prSet>
      <dgm:spPr/>
    </dgm:pt>
    <dgm:pt modelId="{E0AFA012-1F06-4336-B59C-F438B8A117CE}" type="pres">
      <dgm:prSet presAssocID="{1F8061FC-1F12-4C6C-A417-EABEC280A193}" presName="aSpace" presStyleCnt="0"/>
      <dgm:spPr/>
    </dgm:pt>
    <dgm:pt modelId="{4467B4AB-4040-46C3-AACD-5EE4BD219917}" type="pres">
      <dgm:prSet presAssocID="{B13DAB10-A670-4A9A-9EEB-369CA9448D01}" presName="aNode" presStyleLbl="fgAcc1" presStyleIdx="1" presStyleCnt="5" custLinFactNeighborY="27380">
        <dgm:presLayoutVars>
          <dgm:bulletEnabled val="1"/>
        </dgm:presLayoutVars>
      </dgm:prSet>
      <dgm:spPr/>
    </dgm:pt>
    <dgm:pt modelId="{5950E037-8F9F-47F7-9E6C-D76BEC7C54C4}" type="pres">
      <dgm:prSet presAssocID="{B13DAB10-A670-4A9A-9EEB-369CA9448D01}" presName="aSpace" presStyleCnt="0"/>
      <dgm:spPr/>
    </dgm:pt>
    <dgm:pt modelId="{8277A323-D6DD-47E6-B253-1E9D9B5F32F2}" type="pres">
      <dgm:prSet presAssocID="{EFB15687-2DFE-47AD-9569-BAB30313821C}" presName="aNode" presStyleLbl="fgAcc1" presStyleIdx="2" presStyleCnt="5" custLinFactY="9745" custLinFactNeighborY="100000">
        <dgm:presLayoutVars>
          <dgm:bulletEnabled val="1"/>
        </dgm:presLayoutVars>
      </dgm:prSet>
      <dgm:spPr/>
    </dgm:pt>
    <dgm:pt modelId="{B4D4A383-78D7-4258-BF59-C4DA4DBD99E7}" type="pres">
      <dgm:prSet presAssocID="{EFB15687-2DFE-47AD-9569-BAB30313821C}" presName="aSpace" presStyleCnt="0"/>
      <dgm:spPr/>
    </dgm:pt>
    <dgm:pt modelId="{C09EDBD5-DE1E-4310-A7C7-24EB063A2D0B}" type="pres">
      <dgm:prSet presAssocID="{9678CC9C-7A53-47BE-BACB-9B1BAB34ACA7}" presName="aNode" presStyleLbl="fgAcc1" presStyleIdx="3" presStyleCnt="5" custLinFactY="31988" custLinFactNeighborY="100000">
        <dgm:presLayoutVars>
          <dgm:bulletEnabled val="1"/>
        </dgm:presLayoutVars>
      </dgm:prSet>
      <dgm:spPr/>
    </dgm:pt>
    <dgm:pt modelId="{ED4925B0-E5D6-4409-B43B-4D0CD737104C}" type="pres">
      <dgm:prSet presAssocID="{9678CC9C-7A53-47BE-BACB-9B1BAB34ACA7}" presName="aSpace" presStyleCnt="0"/>
      <dgm:spPr/>
    </dgm:pt>
    <dgm:pt modelId="{0B549387-9C24-49F2-98E3-BE923ED18F0D}" type="pres">
      <dgm:prSet presAssocID="{E9946D63-26B3-4080-AD55-440BDFA896E6}" presName="aNode" presStyleLbl="fgAcc1" presStyleIdx="4" presStyleCnt="5" custLinFactY="52520" custLinFactNeighborY="100000">
        <dgm:presLayoutVars>
          <dgm:bulletEnabled val="1"/>
        </dgm:presLayoutVars>
      </dgm:prSet>
      <dgm:spPr/>
    </dgm:pt>
    <dgm:pt modelId="{F3BDE261-C134-4E05-826D-A229E33DF16D}" type="pres">
      <dgm:prSet presAssocID="{E9946D63-26B3-4080-AD55-440BDFA896E6}" presName="aSpace" presStyleCnt="0"/>
      <dgm:spPr/>
    </dgm:pt>
  </dgm:ptLst>
  <dgm:cxnLst>
    <dgm:cxn modelId="{0718F0E2-733D-4C26-AC0E-AA2505555B3C}" srcId="{A609E14C-1DBB-44F8-A12D-2AD1230CA434}" destId="{9678CC9C-7A53-47BE-BACB-9B1BAB34ACA7}" srcOrd="3" destOrd="0" parTransId="{93BF8D94-BB9D-4748-AABA-1FDE94CA14E6}" sibTransId="{ADF1E0A2-6B9B-413B-A6AD-49E15101CE2A}"/>
    <dgm:cxn modelId="{C707EABA-A9A2-49F8-9EBD-6025B9EB8D06}" srcId="{A609E14C-1DBB-44F8-A12D-2AD1230CA434}" destId="{B13DAB10-A670-4A9A-9EEB-369CA9448D01}" srcOrd="1" destOrd="0" parTransId="{898CE7EF-A553-45DC-868C-B16053061CA4}" sibTransId="{8447D3A1-1663-44AD-8B88-EBBE196724D4}"/>
    <dgm:cxn modelId="{81B66883-46AB-4EEA-8A7B-BA54AEEE27CC}" type="presOf" srcId="{9678CC9C-7A53-47BE-BACB-9B1BAB34ACA7}" destId="{C09EDBD5-DE1E-4310-A7C7-24EB063A2D0B}" srcOrd="0" destOrd="0" presId="urn:microsoft.com/office/officeart/2005/8/layout/pyramid2"/>
    <dgm:cxn modelId="{D65FC463-4A98-42B5-8A4F-F6037A27A6E7}" srcId="{A609E14C-1DBB-44F8-A12D-2AD1230CA434}" destId="{E9946D63-26B3-4080-AD55-440BDFA896E6}" srcOrd="4" destOrd="0" parTransId="{570F63C0-D83C-425A-8C8C-34AE18655249}" sibTransId="{37E5C13E-E771-4D03-B56F-D5C0240B9121}"/>
    <dgm:cxn modelId="{A13FC46B-346B-4F62-90AA-17EECAF11DE0}" type="presOf" srcId="{EFB15687-2DFE-47AD-9569-BAB30313821C}" destId="{8277A323-D6DD-47E6-B253-1E9D9B5F32F2}" srcOrd="0" destOrd="0" presId="urn:microsoft.com/office/officeart/2005/8/layout/pyramid2"/>
    <dgm:cxn modelId="{247A2590-AF50-423B-B29D-243A1B5B06C6}" type="presOf" srcId="{1F8061FC-1F12-4C6C-A417-EABEC280A193}" destId="{8050C3FD-4BB2-48CE-8F85-F824681FF077}" srcOrd="0" destOrd="0" presId="urn:microsoft.com/office/officeart/2005/8/layout/pyramid2"/>
    <dgm:cxn modelId="{E1DBAAA3-10FF-4C2D-80D9-05D8115EEC46}" srcId="{A609E14C-1DBB-44F8-A12D-2AD1230CA434}" destId="{EFB15687-2DFE-47AD-9569-BAB30313821C}" srcOrd="2" destOrd="0" parTransId="{1E00AC83-8464-4969-8581-816EF643A9FE}" sibTransId="{1717C18E-CF19-41EA-A82A-DF78208770A4}"/>
    <dgm:cxn modelId="{D684D277-380D-4E50-AEC8-F25642A35C58}" type="presOf" srcId="{B13DAB10-A670-4A9A-9EEB-369CA9448D01}" destId="{4467B4AB-4040-46C3-AACD-5EE4BD219917}" srcOrd="0" destOrd="0" presId="urn:microsoft.com/office/officeart/2005/8/layout/pyramid2"/>
    <dgm:cxn modelId="{C9C74167-EBCC-47CC-A269-F3B34E4AAB8A}" type="presOf" srcId="{E9946D63-26B3-4080-AD55-440BDFA896E6}" destId="{0B549387-9C24-49F2-98E3-BE923ED18F0D}" srcOrd="0" destOrd="0" presId="urn:microsoft.com/office/officeart/2005/8/layout/pyramid2"/>
    <dgm:cxn modelId="{9A0D9BF0-AF7B-4A6E-BE89-F8A5D72B7603}" type="presOf" srcId="{A609E14C-1DBB-44F8-A12D-2AD1230CA434}" destId="{7528641A-0FB9-4FF3-9FBE-129DC4C6BA00}" srcOrd="0" destOrd="0" presId="urn:microsoft.com/office/officeart/2005/8/layout/pyramid2"/>
    <dgm:cxn modelId="{A3A410A2-AF64-489C-B6A6-71947A4245B7}" srcId="{A609E14C-1DBB-44F8-A12D-2AD1230CA434}" destId="{1F8061FC-1F12-4C6C-A417-EABEC280A193}" srcOrd="0" destOrd="0" parTransId="{22CB0F52-32F3-407D-B34A-AA29331872F8}" sibTransId="{A6B55DD2-FB07-4ADF-88CE-822B8FB133F5}"/>
    <dgm:cxn modelId="{B788AC6C-5290-442E-9F6C-E8B16128E47F}" type="presParOf" srcId="{7528641A-0FB9-4FF3-9FBE-129DC4C6BA00}" destId="{BF01F28A-7C0F-458B-B49D-13DBB7FEA050}" srcOrd="0" destOrd="0" presId="urn:microsoft.com/office/officeart/2005/8/layout/pyramid2"/>
    <dgm:cxn modelId="{15A28B83-8162-40EB-ABBD-AD9984B616ED}" type="presParOf" srcId="{7528641A-0FB9-4FF3-9FBE-129DC4C6BA00}" destId="{B3983B26-52AB-4D8C-904D-A86E3863CA6F}" srcOrd="1" destOrd="0" presId="urn:microsoft.com/office/officeart/2005/8/layout/pyramid2"/>
    <dgm:cxn modelId="{E76971D3-4EA0-46BA-9A3B-CFC34B397125}" type="presParOf" srcId="{B3983B26-52AB-4D8C-904D-A86E3863CA6F}" destId="{8050C3FD-4BB2-48CE-8F85-F824681FF077}" srcOrd="0" destOrd="0" presId="urn:microsoft.com/office/officeart/2005/8/layout/pyramid2"/>
    <dgm:cxn modelId="{CCB31408-0BB0-44FC-856C-4B456F4EF1A5}" type="presParOf" srcId="{B3983B26-52AB-4D8C-904D-A86E3863CA6F}" destId="{E0AFA012-1F06-4336-B59C-F438B8A117CE}" srcOrd="1" destOrd="0" presId="urn:microsoft.com/office/officeart/2005/8/layout/pyramid2"/>
    <dgm:cxn modelId="{318AD1DF-F7C2-4979-803A-B303E5361918}" type="presParOf" srcId="{B3983B26-52AB-4D8C-904D-A86E3863CA6F}" destId="{4467B4AB-4040-46C3-AACD-5EE4BD219917}" srcOrd="2" destOrd="0" presId="urn:microsoft.com/office/officeart/2005/8/layout/pyramid2"/>
    <dgm:cxn modelId="{5496DA93-C16D-4D4D-9E18-BBF3F1830960}" type="presParOf" srcId="{B3983B26-52AB-4D8C-904D-A86E3863CA6F}" destId="{5950E037-8F9F-47F7-9E6C-D76BEC7C54C4}" srcOrd="3" destOrd="0" presId="urn:microsoft.com/office/officeart/2005/8/layout/pyramid2"/>
    <dgm:cxn modelId="{7075ED7C-EA4C-4A42-9E4E-263A31750B8D}" type="presParOf" srcId="{B3983B26-52AB-4D8C-904D-A86E3863CA6F}" destId="{8277A323-D6DD-47E6-B253-1E9D9B5F32F2}" srcOrd="4" destOrd="0" presId="urn:microsoft.com/office/officeart/2005/8/layout/pyramid2"/>
    <dgm:cxn modelId="{1AB01F25-612D-4226-A47F-177206EE4A07}" type="presParOf" srcId="{B3983B26-52AB-4D8C-904D-A86E3863CA6F}" destId="{B4D4A383-78D7-4258-BF59-C4DA4DBD99E7}" srcOrd="5" destOrd="0" presId="urn:microsoft.com/office/officeart/2005/8/layout/pyramid2"/>
    <dgm:cxn modelId="{2081197F-DE58-401D-882A-79EAACB9C294}" type="presParOf" srcId="{B3983B26-52AB-4D8C-904D-A86E3863CA6F}" destId="{C09EDBD5-DE1E-4310-A7C7-24EB063A2D0B}" srcOrd="6" destOrd="0" presId="urn:microsoft.com/office/officeart/2005/8/layout/pyramid2"/>
    <dgm:cxn modelId="{B33CEC7C-229A-4CF4-8FF6-C4A296CD2090}" type="presParOf" srcId="{B3983B26-52AB-4D8C-904D-A86E3863CA6F}" destId="{ED4925B0-E5D6-4409-B43B-4D0CD737104C}" srcOrd="7" destOrd="0" presId="urn:microsoft.com/office/officeart/2005/8/layout/pyramid2"/>
    <dgm:cxn modelId="{6F08AEA2-020A-408B-980C-4974BC01763E}" type="presParOf" srcId="{B3983B26-52AB-4D8C-904D-A86E3863CA6F}" destId="{0B549387-9C24-49F2-98E3-BE923ED18F0D}" srcOrd="8" destOrd="0" presId="urn:microsoft.com/office/officeart/2005/8/layout/pyramid2"/>
    <dgm:cxn modelId="{4F5EAE52-D202-4F25-B8DF-8A2040207CF8}" type="presParOf" srcId="{B3983B26-52AB-4D8C-904D-A86E3863CA6F}" destId="{F3BDE261-C134-4E05-826D-A229E33DF16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1F28A-7C0F-458B-B49D-13DBB7FEA050}">
      <dsp:nvSpPr>
        <dsp:cNvPr id="0" name=""/>
        <dsp:cNvSpPr/>
      </dsp:nvSpPr>
      <dsp:spPr>
        <a:xfrm>
          <a:off x="706668" y="0"/>
          <a:ext cx="4270664" cy="427066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0C3FD-4BB2-48CE-8F85-F824681FF077}">
      <dsp:nvSpPr>
        <dsp:cNvPr id="0" name=""/>
        <dsp:cNvSpPr/>
      </dsp:nvSpPr>
      <dsp:spPr>
        <a:xfrm>
          <a:off x="2842000" y="333963"/>
          <a:ext cx="2775931" cy="6072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AZURE DATA FACTORY</a:t>
          </a:r>
          <a:endParaRPr lang="en-US" sz="1600" kern="1200"/>
        </a:p>
      </dsp:txBody>
      <dsp:txXfrm>
        <a:off x="2871643" y="363606"/>
        <a:ext cx="2716645" cy="547949"/>
      </dsp:txXfrm>
    </dsp:sp>
    <dsp:sp modelId="{4467B4AB-4040-46C3-AACD-5EE4BD219917}">
      <dsp:nvSpPr>
        <dsp:cNvPr id="0" name=""/>
        <dsp:cNvSpPr/>
      </dsp:nvSpPr>
      <dsp:spPr>
        <a:xfrm>
          <a:off x="2842000" y="1131405"/>
          <a:ext cx="2775931" cy="6072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AZURE DATA LAKE GEN2</a:t>
          </a:r>
          <a:endParaRPr lang="en-US" sz="1600" kern="1200" dirty="0"/>
        </a:p>
      </dsp:txBody>
      <dsp:txXfrm>
        <a:off x="2871643" y="1161048"/>
        <a:ext cx="2716645" cy="547949"/>
      </dsp:txXfrm>
    </dsp:sp>
    <dsp:sp modelId="{8277A323-D6DD-47E6-B253-1E9D9B5F32F2}">
      <dsp:nvSpPr>
        <dsp:cNvPr id="0" name=""/>
        <dsp:cNvSpPr/>
      </dsp:nvSpPr>
      <dsp:spPr>
        <a:xfrm>
          <a:off x="2842000" y="1928841"/>
          <a:ext cx="2775931" cy="6072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AZURE DATABRICKS</a:t>
          </a:r>
          <a:endParaRPr lang="en-US" sz="1600" kern="1200" dirty="0"/>
        </a:p>
      </dsp:txBody>
      <dsp:txXfrm>
        <a:off x="2871643" y="1958484"/>
        <a:ext cx="2716645" cy="547949"/>
      </dsp:txXfrm>
    </dsp:sp>
    <dsp:sp modelId="{C09EDBD5-DE1E-4310-A7C7-24EB063A2D0B}">
      <dsp:nvSpPr>
        <dsp:cNvPr id="0" name=""/>
        <dsp:cNvSpPr/>
      </dsp:nvSpPr>
      <dsp:spPr>
        <a:xfrm>
          <a:off x="2842000" y="2747048"/>
          <a:ext cx="2775931" cy="6072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AZURE SYNPSE ANALYTICS</a:t>
          </a:r>
          <a:endParaRPr lang="en-US" sz="1600" kern="1200"/>
        </a:p>
      </dsp:txBody>
      <dsp:txXfrm>
        <a:off x="2871643" y="2776691"/>
        <a:ext cx="2716645" cy="547949"/>
      </dsp:txXfrm>
    </dsp:sp>
    <dsp:sp modelId="{0B549387-9C24-49F2-98E3-BE923ED18F0D}">
      <dsp:nvSpPr>
        <dsp:cNvPr id="0" name=""/>
        <dsp:cNvSpPr/>
      </dsp:nvSpPr>
      <dsp:spPr>
        <a:xfrm>
          <a:off x="2842000" y="3554865"/>
          <a:ext cx="2775931" cy="6072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POWERBI</a:t>
          </a:r>
          <a:endParaRPr lang="en-US" sz="1600" kern="1200" dirty="0"/>
        </a:p>
      </dsp:txBody>
      <dsp:txXfrm>
        <a:off x="2871643" y="3584508"/>
        <a:ext cx="2716645" cy="547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utoShape 4" descr="https://bluesoft.com/wp-content/uploads/2021/06/COVER_v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bluesoft.com/wp-content/uploads/2021/06/COVER_v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1" y="2413431"/>
            <a:ext cx="12191999" cy="2047009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16682" y="2855023"/>
            <a:ext cx="11267498" cy="132459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Sales Data  Analysis using Lambda  architecture</a:t>
            </a:r>
            <a:r>
              <a:rPr lang="en-US" sz="3200" dirty="0" smtClean="0">
                <a:solidFill>
                  <a:schemeClr val="bg1"/>
                </a:solidFill>
              </a:rPr>
              <a:t/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08119" y="3837441"/>
            <a:ext cx="63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Presented By:           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Tahir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Hassan   (Ds-011/2022)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</a:t>
            </a:r>
            <a:r>
              <a:rPr lang="en-US" dirty="0" smtClean="0"/>
              <a:t>Data Ingestion</a:t>
            </a:r>
            <a:endParaRPr lang="en-US" dirty="0"/>
          </a:p>
        </p:txBody>
      </p:sp>
      <p:pic>
        <p:nvPicPr>
          <p:cNvPr id="3074" name="Picture 2" descr="C:\Users\Tahir\Desktop\Big Data Project\Big Data Project\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94" y="2078182"/>
            <a:ext cx="5511943" cy="450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ahir\Desktop\Big Data Project\Big Data Project\p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435" y="2202872"/>
            <a:ext cx="6441199" cy="396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</a:t>
            </a:r>
            <a:r>
              <a:rPr lang="en-US" dirty="0" smtClean="0"/>
              <a:t>Data Ingestion</a:t>
            </a:r>
            <a:endParaRPr lang="en-US" dirty="0"/>
          </a:p>
        </p:txBody>
      </p:sp>
      <p:pic>
        <p:nvPicPr>
          <p:cNvPr id="6146" name="Picture 2" descr="C:\Users\Tahir\Desktop\Big Data Project\Big Data Project\li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355" y="2073915"/>
            <a:ext cx="5715000" cy="44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Tahir\Desktop\Big Data Project\Big Data Project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7" y="2055289"/>
            <a:ext cx="5682607" cy="40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</a:t>
            </a:r>
            <a:r>
              <a:rPr lang="en-US" dirty="0" smtClean="0"/>
              <a:t>Data Storage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 descr="C:\Users\Tahir\Desktop\Big Data Project\Big Data Project\sales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1" y="2446329"/>
            <a:ext cx="5623380" cy="39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Tahir\Desktop\Big Data Project\Big Data Project\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9051"/>
            <a:ext cx="5971054" cy="365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0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Azure </a:t>
            </a:r>
            <a:r>
              <a:rPr lang="en-US" dirty="0" smtClean="0"/>
              <a:t>databricks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170" name="Picture 2" descr="C:\Users\Tahir\Desktop\Big Data Project\Big Data Project\d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8172"/>
            <a:ext cx="4974369" cy="310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Tahir\Desktop\Big Data Project\Big Data Project\databric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56" y="2109355"/>
            <a:ext cx="7169071" cy="424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66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Azure </a:t>
            </a:r>
            <a:r>
              <a:rPr lang="en-US" dirty="0" smtClean="0"/>
              <a:t>databricks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196" name="Picture 4" descr="C:\Users\Tahir\Desktop\Big Data Project\Big Data Project\stored_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0" y="1946702"/>
            <a:ext cx="10297392" cy="45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Azure </a:t>
            </a:r>
            <a:r>
              <a:rPr lang="en-US" dirty="0" smtClean="0"/>
              <a:t>databricks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 descr="C:\Users\Tahir\Desktop\Big Data Project\Big Data Project\data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4" y="2358736"/>
            <a:ext cx="11553976" cy="38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56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</a:t>
            </a:r>
            <a:r>
              <a:rPr lang="en-US" dirty="0" smtClean="0"/>
              <a:t>Transformation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42" name="Picture 2" descr="C:\Users\Tahir\Desktop\Big Data Project\Big Data Project\integ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" y="2192483"/>
            <a:ext cx="10577513" cy="423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34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11266" name="Picture 2" descr="C:\Users\Tahir\Desktop\Big Data Project\Big Data Project\sa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2" y="2258653"/>
            <a:ext cx="5383984" cy="428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Tahir\Desktop\Big Data Project\Big Data Project\sql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04" y="2222285"/>
            <a:ext cx="6570689" cy="43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56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</a:t>
            </a:r>
            <a:r>
              <a:rPr lang="en-US" dirty="0" smtClean="0"/>
              <a:t>Synapse  Analytics</a:t>
            </a:r>
            <a:endParaRPr lang="en-US" dirty="0"/>
          </a:p>
        </p:txBody>
      </p:sp>
      <p:pic>
        <p:nvPicPr>
          <p:cNvPr id="12290" name="Picture 2" descr="C:\Users\Tahir\Desktop\Big Data Project\Big Data Project\snyapse 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45" y="1959769"/>
            <a:ext cx="6619009" cy="46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8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</a:t>
            </a:r>
            <a:r>
              <a:rPr lang="en-US" dirty="0" err="1"/>
              <a:t>Powerbi</a:t>
            </a:r>
            <a:endParaRPr lang="en-US" dirty="0"/>
          </a:p>
        </p:txBody>
      </p:sp>
      <p:pic>
        <p:nvPicPr>
          <p:cNvPr id="13314" name="Picture 2" descr="C:\Users\Tahir\Desktop\Big Data Project\Big Data Project\transformed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5" y="1880466"/>
            <a:ext cx="5428778" cy="469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Tahir\Desktop\Big Data Project\Big Data Project\pw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311" y="1911744"/>
            <a:ext cx="5022734" cy="461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37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D13597-838A-C91B-623D-F02573DC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A942D7-E321-C20D-1688-56AFCFDE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 smtClean="0"/>
              <a:t>Problem Statement</a:t>
            </a:r>
            <a:endParaRPr lang="en-US" dirty="0"/>
          </a:p>
          <a:p>
            <a:r>
              <a:rPr lang="en-US" dirty="0"/>
              <a:t>Lambda Architecture </a:t>
            </a:r>
          </a:p>
          <a:p>
            <a:r>
              <a:rPr lang="en-US" dirty="0" smtClean="0"/>
              <a:t>Azure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Workflow Diagram</a:t>
            </a:r>
            <a:endParaRPr lang="en-US" dirty="0"/>
          </a:p>
          <a:p>
            <a:r>
              <a:rPr lang="en-US" dirty="0"/>
              <a:t>Implementation</a:t>
            </a:r>
          </a:p>
          <a:p>
            <a:r>
              <a:rPr lang="en-US" dirty="0"/>
              <a:t>Results and Achievements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6961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</a:t>
            </a:r>
            <a:r>
              <a:rPr lang="en-US" dirty="0" err="1"/>
              <a:t>Powerbi</a:t>
            </a:r>
            <a:endParaRPr lang="en-US" dirty="0"/>
          </a:p>
        </p:txBody>
      </p:sp>
      <p:pic>
        <p:nvPicPr>
          <p:cNvPr id="14338" name="Picture 2" descr="C:\Users\Tahir\Desktop\Big Data Project\Big Data Project\powerbi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8963"/>
            <a:ext cx="6147032" cy="431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Tahir\Desktop\Big Data Project\Big Data Project\powerbi_pic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05" y="2244435"/>
            <a:ext cx="5968174" cy="395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3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utoShape 4" descr="https://bluesoft.com/wp-content/uploads/2021/06/COVER_v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bluesoft.com/wp-content/uploads/2021/06/COVER_v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595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1" y="2413431"/>
            <a:ext cx="12191999" cy="2047009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23483" y="3436936"/>
            <a:ext cx="5558219" cy="1324595"/>
          </a:xfrm>
        </p:spPr>
        <p:txBody>
          <a:bodyPr>
            <a:normAutofit fontScale="90000"/>
          </a:bodyPr>
          <a:lstStyle/>
          <a:p>
            <a:r>
              <a:rPr lang="en-US" sz="6700" dirty="0" smtClean="0">
                <a:solidFill>
                  <a:schemeClr val="bg1"/>
                </a:solidFill>
              </a:rPr>
              <a:t>Thank you</a:t>
            </a:r>
            <a:r>
              <a:rPr lang="en-US" sz="3200" dirty="0" smtClean="0">
                <a:solidFill>
                  <a:schemeClr val="bg1"/>
                </a:solidFill>
              </a:rPr>
              <a:t/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99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="" xmlns:a16="http://schemas.microsoft.com/office/drawing/2014/main" id="{DC78070A-2BFF-4B36-0642-D3D8E25F7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934" y="1708458"/>
            <a:ext cx="10842984" cy="4307878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sales analysis within the realm of Big Data </a:t>
            </a:r>
            <a:r>
              <a:rPr lang="en-US" dirty="0" smtClean="0"/>
              <a:t>analytics signifies </a:t>
            </a:r>
            <a:r>
              <a:rPr lang="en-US" dirty="0"/>
              <a:t>a paradigm shift in how businesses approach understanding, predicting, and optimizing sales performance. </a:t>
            </a: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Harnessing </a:t>
            </a:r>
            <a:r>
              <a:rPr lang="en-US" dirty="0"/>
              <a:t>the power of Big Data analytics empowers organizations to unravel hidden insights, drive innovation, and stay agile in an ever-evolving marketplace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Big </a:t>
            </a:r>
            <a:r>
              <a:rPr lang="en-US" dirty="0" smtClean="0"/>
              <a:t>Data analytics </a:t>
            </a:r>
            <a:r>
              <a:rPr lang="en-US" dirty="0"/>
              <a:t>presents unparalleled opportunities to gain a competitive edge, enhance operational efficiency, and optimize sales strategies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="" xmlns:a16="http://schemas.microsoft.com/office/drawing/2014/main" id="{DC78070A-2BFF-4B36-0642-D3D8E25F7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934" y="1818408"/>
            <a:ext cx="10842984" cy="3927763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Current sales analysis lacks depth, offering limited insights into consumer behavior, market trends, and product performance.</a:t>
            </a: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/>
              <a:t>Absence of real-time data results in delayed decision-making, leading to missed opportunities and less agile responses to market changes.</a:t>
            </a: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/>
              <a:t>Without a comprehensive analysis, resources are allocated ineffectively, affecting marketing strategies, inventory management, and sales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8847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DC78070A-2BFF-4B36-0642-D3D8E25F7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2551" y="2441865"/>
            <a:ext cx="5929427" cy="3990686"/>
          </a:xfrm>
        </p:spPr>
        <p:txBody>
          <a:bodyPr/>
          <a:lstStyle/>
          <a:p>
            <a:r>
              <a:rPr lang="en-US" dirty="0"/>
              <a:t>Lambda Architecture is a robust big data processing framework designed for handling both batch and real-time data. </a:t>
            </a:r>
            <a:endParaRPr lang="en-US" dirty="0" smtClean="0"/>
          </a:p>
          <a:p>
            <a:r>
              <a:rPr lang="en-US" dirty="0" smtClean="0"/>
              <a:t>Consisting </a:t>
            </a:r>
            <a:r>
              <a:rPr lang="en-US" dirty="0"/>
              <a:t>of three </a:t>
            </a:r>
            <a:r>
              <a:rPr lang="en-US" dirty="0" smtClean="0"/>
              <a:t>layers </a:t>
            </a:r>
            <a:r>
              <a:rPr lang="en-US" dirty="0"/>
              <a:t>Batch, Speed, and Serving </a:t>
            </a:r>
            <a:r>
              <a:rPr lang="en-US" dirty="0" smtClean="0"/>
              <a:t>layer </a:t>
            </a:r>
            <a:r>
              <a:rPr lang="en-US" dirty="0" smtClean="0"/>
              <a:t>addresses </a:t>
            </a:r>
            <a:r>
              <a:rPr lang="en-US" dirty="0"/>
              <a:t>the challenges of large-scale and diverse datasets. </a:t>
            </a:r>
          </a:p>
          <a:p>
            <a:r>
              <a:rPr lang="en-US" dirty="0"/>
              <a:t>The batch layer </a:t>
            </a:r>
            <a:r>
              <a:rPr lang="en-US" dirty="0" smtClean="0"/>
              <a:t>processes large volume of </a:t>
            </a:r>
            <a:r>
              <a:rPr lang="en-US" dirty="0"/>
              <a:t>historical data in a scalable </a:t>
            </a:r>
            <a:r>
              <a:rPr lang="en-US" dirty="0" smtClean="0"/>
              <a:t>manner.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speed </a:t>
            </a:r>
            <a:r>
              <a:rPr lang="en-US" dirty="0" smtClean="0"/>
              <a:t>layer provides </a:t>
            </a:r>
            <a:r>
              <a:rPr lang="en-US" dirty="0"/>
              <a:t>real-time </a:t>
            </a:r>
            <a:r>
              <a:rPr lang="en-US" dirty="0" smtClean="0"/>
              <a:t>processing and analytics of </a:t>
            </a:r>
            <a:r>
              <a:rPr lang="en-US" dirty="0" smtClean="0"/>
              <a:t>recent data</a:t>
            </a:r>
            <a:r>
              <a:rPr lang="en-US" dirty="0" smtClean="0"/>
              <a:t> </a:t>
            </a:r>
            <a:r>
              <a:rPr lang="en-US" dirty="0"/>
              <a:t>for immediate </a:t>
            </a:r>
            <a:r>
              <a:rPr lang="en-US" dirty="0" smtClean="0"/>
              <a:t>insights.</a:t>
            </a:r>
          </a:p>
          <a:p>
            <a:r>
              <a:rPr lang="en-US" dirty="0" smtClean="0"/>
              <a:t> Serving </a:t>
            </a:r>
            <a:r>
              <a:rPr lang="en-US" dirty="0"/>
              <a:t>layer </a:t>
            </a:r>
            <a:r>
              <a:rPr lang="en-US" dirty="0" smtClean="0"/>
              <a:t>provides unified views </a:t>
            </a:r>
            <a:r>
              <a:rPr lang="en-US" dirty="0" smtClean="0"/>
              <a:t>of both batch and speed layer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FAA00CE9-54A6-97F6-7B7A-6FA91AD9A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" r="8067"/>
          <a:stretch/>
        </p:blipFill>
        <p:spPr>
          <a:xfrm>
            <a:off x="6111198" y="2560820"/>
            <a:ext cx="5869520" cy="31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Diagram</a:t>
            </a:r>
            <a:endParaRPr lang="en-US" dirty="0"/>
          </a:p>
        </p:txBody>
      </p:sp>
      <p:pic>
        <p:nvPicPr>
          <p:cNvPr id="1028" name="Picture 4" descr="C:\Users\Tahir\Desktop\Big Data Project\Big Data Project\C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418" y="2075440"/>
            <a:ext cx="7877634" cy="441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3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smtClean="0"/>
              <a:t>azure SERVICES</a:t>
            </a:r>
            <a:endParaRPr lang="en-US" dirty="0"/>
          </a:p>
        </p:txBody>
      </p:sp>
      <p:pic>
        <p:nvPicPr>
          <p:cNvPr id="14" name="Picture 13" descr="A blue triangle with white text&#10;&#10;Description automatically generated">
            <a:extLst>
              <a:ext uri="{FF2B5EF4-FFF2-40B4-BE49-F238E27FC236}">
                <a16:creationId xmlns="" xmlns:a16="http://schemas.microsoft.com/office/drawing/2014/main" id="{8479576B-AD98-9159-EB85-E9595F963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3337"/>
            <a:ext cx="3695789" cy="2771107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86971537"/>
              </p:ext>
            </p:extLst>
          </p:nvPr>
        </p:nvGraphicFramePr>
        <p:xfrm>
          <a:off x="2112817" y="2306782"/>
          <a:ext cx="6324601" cy="4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="" xmlns:a16="http://schemas.microsoft.com/office/drawing/2014/main" id="{B2D1B214-A884-A9B2-9BBA-42ACC5E63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6847" y="2475887"/>
            <a:ext cx="1494517" cy="877327"/>
          </a:xfrm>
          <a:prstGeom prst="rect">
            <a:avLst/>
          </a:prstGeom>
        </p:spPr>
      </p:pic>
      <p:pic>
        <p:nvPicPr>
          <p:cNvPr id="15368" name="Picture 8" descr="C:\Users\Tahir\Desktop\74063AzureDataLakeStorage_ConnectorL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02" y="3155272"/>
            <a:ext cx="1699514" cy="84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Tahir\Desktop\Databricks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41" y="4048891"/>
            <a:ext cx="1558635" cy="81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Tahir\Desktop\1615916384685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931" y="4948184"/>
            <a:ext cx="1546222" cy="78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Tahir\Desktop\Microsoft-Power-BI-Symbo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931" y="5839690"/>
            <a:ext cx="1435086" cy="80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Data </a:t>
            </a:r>
            <a:r>
              <a:rPr lang="en-US" dirty="0" smtClean="0"/>
              <a:t>lake Gen2</a:t>
            </a:r>
            <a:endParaRPr lang="en-US" dirty="0"/>
          </a:p>
        </p:txBody>
      </p:sp>
      <p:pic>
        <p:nvPicPr>
          <p:cNvPr id="4098" name="Picture 2" descr="C:\Users\Tahir\Desktop\Big Data Project\Big Data Project\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" y="2512579"/>
            <a:ext cx="6186255" cy="317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Tahir\Desktop\Big Data Project\Big Data Project\d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68" y="2512579"/>
            <a:ext cx="5145232" cy="336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80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Azure Data factory</a:t>
            </a:r>
          </a:p>
        </p:txBody>
      </p:sp>
      <p:pic>
        <p:nvPicPr>
          <p:cNvPr id="2050" name="Picture 2" descr="C:\Users\Tahir\Desktop\Big Data Project\Big Data Project\d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346" y="2167690"/>
            <a:ext cx="6029036" cy="396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ahir\Desktop\Big Data Project\Big Data Project\d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9" y="2167690"/>
            <a:ext cx="4980274" cy="418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11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4639</TotalTime>
  <Words>320</Words>
  <Application>Microsoft Office PowerPoint</Application>
  <PresentationFormat>Custom</PresentationFormat>
  <Paragraphs>48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Custom</vt:lpstr>
      <vt:lpstr>Sales Data  Analysis using Lambda  architecture  </vt:lpstr>
      <vt:lpstr>Table of contents</vt:lpstr>
      <vt:lpstr>Introduction</vt:lpstr>
      <vt:lpstr>Problem Statement</vt:lpstr>
      <vt:lpstr>Lambda Architecture</vt:lpstr>
      <vt:lpstr>Workflow Diagram</vt:lpstr>
      <vt:lpstr>Microsoft azure SERVICES</vt:lpstr>
      <vt:lpstr>Implementation – Data lake Gen2</vt:lpstr>
      <vt:lpstr>Implementation – Azure Data factory</vt:lpstr>
      <vt:lpstr>Implementation – Data Ingestion</vt:lpstr>
      <vt:lpstr>Implementation – Data Ingestion</vt:lpstr>
      <vt:lpstr>Implementation – Data Storage </vt:lpstr>
      <vt:lpstr>Implementation – Azure databricks </vt:lpstr>
      <vt:lpstr>Implementation – Azure databricks </vt:lpstr>
      <vt:lpstr>Implementation – Azure databricks </vt:lpstr>
      <vt:lpstr>Implementation – Transformation </vt:lpstr>
      <vt:lpstr>Implementation – Analysis</vt:lpstr>
      <vt:lpstr>Implementation – Synapse  Analytics</vt:lpstr>
      <vt:lpstr>Implementation – Powerbi</vt:lpstr>
      <vt:lpstr>Implementation – Powerbi</vt:lpstr>
      <vt:lpstr>Thank you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Streamlined Big Data: Unveiling Azure</dc:title>
  <dc:creator>Muhammad Hamza Abid</dc:creator>
  <cp:lastModifiedBy>Tahir</cp:lastModifiedBy>
  <cp:revision>27</cp:revision>
  <dcterms:created xsi:type="dcterms:W3CDTF">2023-12-31T11:09:59Z</dcterms:created>
  <dcterms:modified xsi:type="dcterms:W3CDTF">2024-01-10T09:06:22Z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